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EE9CAF-DD27-45FB-AF1E-70C0C1BD5F1B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9622415-6077-4625-B8E0-5E754868539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843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9CAF-DD27-45FB-AF1E-70C0C1BD5F1B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2415-6077-4625-B8E0-5E7548685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1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9CAF-DD27-45FB-AF1E-70C0C1BD5F1B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2415-6077-4625-B8E0-5E7548685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2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9CAF-DD27-45FB-AF1E-70C0C1BD5F1B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2415-6077-4625-B8E0-5E754868539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9306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9CAF-DD27-45FB-AF1E-70C0C1BD5F1B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2415-6077-4625-B8E0-5E7548685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63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9CAF-DD27-45FB-AF1E-70C0C1BD5F1B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2415-6077-4625-B8E0-5E7548685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6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9CAF-DD27-45FB-AF1E-70C0C1BD5F1B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2415-6077-4625-B8E0-5E7548685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08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9CAF-DD27-45FB-AF1E-70C0C1BD5F1B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2415-6077-4625-B8E0-5E7548685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6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9CAF-DD27-45FB-AF1E-70C0C1BD5F1B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2415-6077-4625-B8E0-5E7548685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4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9CAF-DD27-45FB-AF1E-70C0C1BD5F1B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2415-6077-4625-B8E0-5E7548685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9CAF-DD27-45FB-AF1E-70C0C1BD5F1B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2415-6077-4625-B8E0-5E7548685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73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9CAF-DD27-45FB-AF1E-70C0C1BD5F1B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2415-6077-4625-B8E0-5E7548685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7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9CAF-DD27-45FB-AF1E-70C0C1BD5F1B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2415-6077-4625-B8E0-5E7548685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1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9CAF-DD27-45FB-AF1E-70C0C1BD5F1B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2415-6077-4625-B8E0-5E7548685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7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9CAF-DD27-45FB-AF1E-70C0C1BD5F1B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2415-6077-4625-B8E0-5E7548685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9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9CAF-DD27-45FB-AF1E-70C0C1BD5F1B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2415-6077-4625-B8E0-5E7548685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1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9CAF-DD27-45FB-AF1E-70C0C1BD5F1B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2415-6077-4625-B8E0-5E7548685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2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EE9CAF-DD27-45FB-AF1E-70C0C1BD5F1B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9622415-6077-4625-B8E0-5E7548685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3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iu_-0DjIJ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WZy3zRbBH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american-revolution/battle-of-long-islan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TdcdrMWySQ" TargetMode="External"/><Relationship Id="rId2" Type="http://schemas.openxmlformats.org/officeDocument/2006/relationships/hyperlink" Target="http://www.history.com/topics/american-revolution/battles-of-trenton-and-princeton/videos/george-washington-makes-surprise-attack-on-trent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american-revolution/american-revolution-history/videos/battle-of-saratoga-turns-the-tide-of-the-american-revolu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American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Significant Events and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9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1300"/>
            <a:ext cx="10396882" cy="1151965"/>
          </a:xfrm>
        </p:spPr>
        <p:txBody>
          <a:bodyPr/>
          <a:lstStyle/>
          <a:p>
            <a:r>
              <a:rPr lang="en-US" dirty="0" smtClean="0"/>
              <a:t>Hardships at Valley Forge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393266"/>
            <a:ext cx="10394707" cy="3981320"/>
          </a:xfrm>
        </p:spPr>
        <p:txBody>
          <a:bodyPr>
            <a:normAutofit/>
          </a:bodyPr>
          <a:lstStyle/>
          <a:p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 example of Americans' determination to be free!</a:t>
            </a:r>
          </a:p>
          <a:p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Patriot army spends the winter huddled in huts with few blankets, ragged clothing and almost no food</a:t>
            </a:r>
          </a:p>
          <a:p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1/3 of the 10,000 troops were unfit to fight because they lacked coats and shoes</a:t>
            </a:r>
          </a:p>
          <a:p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https://www.youtube.com/watch?v=3iu_-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0DjIJc</a:t>
            </a:r>
            <a:endParaRPr lang="en-US" sz="28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400"/>
            <a:ext cx="10396882" cy="1151965"/>
          </a:xfrm>
        </p:spPr>
        <p:txBody>
          <a:bodyPr/>
          <a:lstStyle/>
          <a:p>
            <a:r>
              <a:rPr lang="en-US" dirty="0" smtClean="0"/>
              <a:t>Impact of Valley Forge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431366"/>
            <a:ext cx="10394707" cy="3943220"/>
          </a:xfrm>
        </p:spPr>
        <p:txBody>
          <a:bodyPr/>
          <a:lstStyle/>
          <a:p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training during winter by Prussian general </a:t>
            </a:r>
            <a:r>
              <a:rPr lang="en-US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riedrich von Steuben</a:t>
            </a:r>
          </a:p>
          <a:p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loyalty toward Washington both from his troops and the Continental Congress</a:t>
            </a:r>
          </a:p>
          <a:p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morale of troops</a:t>
            </a:r>
          </a:p>
        </p:txBody>
      </p:sp>
    </p:spTree>
    <p:extLst>
      <p:ext uri="{BB962C8B-B14F-4D97-AF65-F5344CB8AC3E}">
        <p14:creationId xmlns:p14="http://schemas.microsoft.com/office/powerpoint/2010/main" val="1995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9700"/>
            <a:ext cx="10396882" cy="1151965"/>
          </a:xfrm>
        </p:spPr>
        <p:txBody>
          <a:bodyPr/>
          <a:lstStyle/>
          <a:p>
            <a:r>
              <a:rPr lang="en-US" dirty="0" smtClean="0"/>
              <a:t>Fighting in the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5300" y="1291665"/>
            <a:ext cx="5613399" cy="4105835"/>
          </a:xfrm>
        </p:spPr>
        <p:txBody>
          <a:bodyPr>
            <a:normAutofit/>
          </a:bodyPr>
          <a:lstStyle/>
          <a:p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Spring 1778 George Rogers Clark began fighting in the west with the help of 175 French settlers and Native Americans</a:t>
            </a:r>
          </a:p>
          <a:p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winter he had support from 500 troops who marched through snow. Mud and ice to capture Ft. Sackville</a:t>
            </a:r>
            <a:endParaRPr lang="en-US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774" y="1244600"/>
            <a:ext cx="4945407" cy="479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3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Fight in the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2601" y="1837765"/>
            <a:ext cx="4864100" cy="3737535"/>
          </a:xfrm>
        </p:spPr>
        <p:txBody>
          <a:bodyPr>
            <a:normAutofit lnSpcReduction="10000"/>
          </a:bodyPr>
          <a:lstStyle/>
          <a:p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Strengthened Patriots claim to the Ohio River Valley</a:t>
            </a:r>
          </a:p>
          <a:p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Gained increased access to the Mississippi</a:t>
            </a:r>
          </a:p>
          <a:p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Strengthened ties with Native Americans who decided to fight with the Americans instead of the British</a:t>
            </a: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116" y="1671356"/>
            <a:ext cx="4348783" cy="434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1" y="114301"/>
            <a:ext cx="10396882" cy="8000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Battle of Yorktown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6100" y="1104900"/>
            <a:ext cx="10394707" cy="4572000"/>
          </a:xfrm>
        </p:spPr>
        <p:txBody>
          <a:bodyPr>
            <a:normAutofit fontScale="70000" lnSpcReduction="20000"/>
          </a:bodyPr>
          <a:lstStyle/>
          <a:p>
            <a:r>
              <a:rPr lang="en-US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Southern battles were vicious, lots of loyalist support</a:t>
            </a:r>
          </a:p>
          <a:p>
            <a:r>
              <a:rPr lang="en-US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August- British General, Lord Cornwallis set up camp in Yorktown waiting for the Navy to arrive</a:t>
            </a:r>
          </a:p>
          <a:p>
            <a:r>
              <a:rPr lang="en-US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Lafayette blocked British from being able to escape over land</a:t>
            </a:r>
          </a:p>
          <a:p>
            <a:r>
              <a:rPr lang="en-US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French Navy Arrives and Washington’s troops arrive to join the French</a:t>
            </a:r>
          </a:p>
          <a:p>
            <a:r>
              <a:rPr lang="en-US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French navy blocks the British Navy, Cornwallis doesn’t get his reinforcements </a:t>
            </a:r>
          </a:p>
          <a:p>
            <a:r>
              <a:rPr lang="en-US" sz="4000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www.youtube.com/watch?v=SWZy3zRbBHI</a:t>
            </a:r>
            <a:endParaRPr lang="en-US" sz="40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50" y="342901"/>
            <a:ext cx="10396882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Siege of Boston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1450" y="762001"/>
            <a:ext cx="10394707" cy="5118099"/>
          </a:xfrm>
        </p:spPr>
        <p:txBody>
          <a:bodyPr>
            <a:noAutofit/>
          </a:bodyPr>
          <a:lstStyle/>
          <a:p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Lexington and Concord, 20,000 armed Patriots surround Boston</a:t>
            </a:r>
          </a:p>
          <a:p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Gives Washington time to send men to Ticonderoga to win artillery </a:t>
            </a:r>
          </a:p>
          <a:p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Battle of Bunker Hill (June 17, 1776)</a:t>
            </a:r>
          </a:p>
          <a:p>
            <a:pPr lvl="1"/>
            <a:r>
              <a:rPr lang="en-US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Thomas Gage decides to kick Patriots off of place called Breeds Hill</a:t>
            </a:r>
          </a:p>
          <a:p>
            <a:pPr lvl="1"/>
            <a:r>
              <a:rPr lang="en-US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Assault was brutal but British win battle because Patriots run out of ammunition</a:t>
            </a:r>
          </a:p>
          <a:p>
            <a:pPr lvl="1"/>
            <a:r>
              <a:rPr lang="en-US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British lose 2400 troops, Patriots only use 400</a:t>
            </a:r>
          </a:p>
          <a:p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Dorchester Heights (January 1776)</a:t>
            </a:r>
          </a:p>
          <a:p>
            <a:pPr lvl="1"/>
            <a:r>
              <a:rPr lang="en-US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Henry Knox arrives with cannon </a:t>
            </a:r>
          </a:p>
        </p:txBody>
      </p:sp>
    </p:spTree>
    <p:extLst>
      <p:ext uri="{BB962C8B-B14F-4D97-AF65-F5344CB8AC3E}">
        <p14:creationId xmlns:p14="http://schemas.microsoft.com/office/powerpoint/2010/main" val="33770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9701"/>
            <a:ext cx="10396882" cy="723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 of Siege of Boston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4500" y="1377596"/>
            <a:ext cx="10394707" cy="3753204"/>
          </a:xfrm>
        </p:spPr>
        <p:txBody>
          <a:bodyPr/>
          <a:lstStyle/>
          <a:p>
            <a:r>
              <a:rPr lang="en-US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March 1776 British abandon Boston</a:t>
            </a:r>
          </a:p>
          <a:p>
            <a:r>
              <a:rPr lang="en-US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go north toward Canada</a:t>
            </a:r>
          </a:p>
          <a:p>
            <a:r>
              <a:rPr lang="en-US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1000 loyalists leave with them</a:t>
            </a:r>
          </a:p>
          <a:p>
            <a:r>
              <a:rPr lang="en-US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Summer 1776 General Howe arrives in New York</a:t>
            </a:r>
          </a:p>
          <a:p>
            <a:endParaRPr lang="en-US" sz="28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1601"/>
            <a:ext cx="10396882" cy="850900"/>
          </a:xfrm>
        </p:spPr>
        <p:txBody>
          <a:bodyPr/>
          <a:lstStyle/>
          <a:p>
            <a:r>
              <a:rPr lang="en-US" dirty="0" smtClean="0"/>
              <a:t>Battle of Long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952500"/>
            <a:ext cx="10394707" cy="4279899"/>
          </a:xfrm>
        </p:spPr>
        <p:txBody>
          <a:bodyPr/>
          <a:lstStyle/>
          <a:p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 British ships arrived carrying 32,000 British Troops and Hessian mercenaries</a:t>
            </a:r>
          </a:p>
          <a:p>
            <a:r>
              <a:rPr lang="en-US" sz="3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 had 10,000 untrained soldiers</a:t>
            </a:r>
          </a:p>
          <a:p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www.history.com/topics/american-revolution/battle-of-long-island</a:t>
            </a:r>
            <a:endParaRPr lang="en-US" sz="28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21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5101"/>
            <a:ext cx="10396882" cy="850900"/>
          </a:xfrm>
        </p:spPr>
        <p:txBody>
          <a:bodyPr/>
          <a:lstStyle/>
          <a:p>
            <a:r>
              <a:rPr lang="en-US" dirty="0" smtClean="0"/>
              <a:t>Impact of battle of Long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5" y="1326796"/>
            <a:ext cx="10394707" cy="3311189"/>
          </a:xfrm>
        </p:spPr>
        <p:txBody>
          <a:bodyPr>
            <a:normAutofit/>
          </a:bodyPr>
          <a:lstStyle/>
          <a:p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Continental Forces retreat from </a:t>
            </a: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Manhattan</a:t>
            </a:r>
          </a:p>
          <a:p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George Washington realizes he needs a new battle plan to fight the British</a:t>
            </a: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7801"/>
            <a:ext cx="10396882" cy="380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Battle of Trenton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1183" y="1511301"/>
            <a:ext cx="10731499" cy="1727200"/>
          </a:xfrm>
        </p:spPr>
        <p:txBody>
          <a:bodyPr>
            <a:noAutofit/>
          </a:bodyPr>
          <a:lstStyle/>
          <a:p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 abandon’s traditional fighting methods and decides to fight in the winter</a:t>
            </a:r>
          </a:p>
          <a:p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Christmas night of 1776, 2400 troops left Pennsylvania and crossed the Delaware River</a:t>
            </a:r>
          </a:p>
          <a:p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Capture almost the entire  Hessian force and Americans only suffer 5 casualties</a:t>
            </a:r>
            <a:endParaRPr lang="en-US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965" y="3708401"/>
            <a:ext cx="6552634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8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7500"/>
            <a:ext cx="10396882" cy="1151965"/>
          </a:xfrm>
        </p:spPr>
        <p:txBody>
          <a:bodyPr/>
          <a:lstStyle/>
          <a:p>
            <a:r>
              <a:rPr lang="en-US" dirty="0" smtClean="0"/>
              <a:t>Impact of the Battle of Trenton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Boosted Patriot morale and convinced more Americans to support the Patriot cause</a:t>
            </a:r>
            <a:endParaRPr lang="en-US" sz="2800" cap="none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www.history.com/topics/american-revolution/battles-of-trenton-and-princeton/videos/george-washington-makes-surprise-attack-on-trenton</a:t>
            </a:r>
            <a:endParaRPr lang="en-US" sz="2800" dirty="0" smtClean="0"/>
          </a:p>
          <a:p>
            <a:r>
              <a:rPr lang="en-US" sz="2800" dirty="0" smtClean="0">
                <a:hlinkClick r:id="rId3"/>
              </a:rPr>
              <a:t>(Funny Video) https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www.youtube.com/watch?v=OTdcdrMWySQ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4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Saratoga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01800"/>
            <a:ext cx="10394707" cy="3672785"/>
          </a:xfrm>
        </p:spPr>
        <p:txBody>
          <a:bodyPr>
            <a:noAutofit/>
          </a:bodyPr>
          <a:lstStyle/>
          <a:p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Burgoyne marches south from Canada, but they move slow</a:t>
            </a:r>
          </a:p>
          <a:p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Mid- September Horatio Gates attacked Burgoyne numerous times</a:t>
            </a:r>
          </a:p>
          <a:p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October 17, 1777 Burgoyne surrenders near Saratoga New York</a:t>
            </a:r>
            <a:endParaRPr lang="en-US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2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Battle of Saratoga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87500"/>
            <a:ext cx="10394707" cy="3787085"/>
          </a:xfrm>
        </p:spPr>
        <p:txBody>
          <a:bodyPr>
            <a:normAutofit/>
          </a:bodyPr>
          <a:lstStyle/>
          <a:p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turning point in the war!</a:t>
            </a:r>
          </a:p>
          <a:p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Victory brings foreign allies to the American side</a:t>
            </a:r>
          </a:p>
          <a:p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www.history.com/topics/american-revolution/american-revolution-history/videos/battle-of-saratoga-turns-the-tide-of-the-american-revolution</a:t>
            </a:r>
            <a:endParaRPr lang="en-US" sz="28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688</TotalTime>
  <Words>492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Impact</vt:lpstr>
      <vt:lpstr>Times New Roman</vt:lpstr>
      <vt:lpstr>Main Event</vt:lpstr>
      <vt:lpstr>The American Revolution</vt:lpstr>
      <vt:lpstr>Siege of Boston</vt:lpstr>
      <vt:lpstr>Impact of Siege of Boston</vt:lpstr>
      <vt:lpstr>Battle of Long Island</vt:lpstr>
      <vt:lpstr>Impact of battle of Long Island</vt:lpstr>
      <vt:lpstr>Battle of Trenton</vt:lpstr>
      <vt:lpstr>Impact of the Battle of Trenton</vt:lpstr>
      <vt:lpstr>Battle of Saratoga</vt:lpstr>
      <vt:lpstr>Impact of Battle of Saratoga</vt:lpstr>
      <vt:lpstr>Hardships at Valley Forge</vt:lpstr>
      <vt:lpstr>Impact of Valley Forge</vt:lpstr>
      <vt:lpstr>Fighting in the West</vt:lpstr>
      <vt:lpstr>Impact of Fight in the West</vt:lpstr>
      <vt:lpstr>Battle of Yorktown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Revolution</dc:title>
  <dc:creator>Student</dc:creator>
  <cp:lastModifiedBy>Student</cp:lastModifiedBy>
  <cp:revision>29</cp:revision>
  <dcterms:created xsi:type="dcterms:W3CDTF">2016-12-19T21:01:06Z</dcterms:created>
  <dcterms:modified xsi:type="dcterms:W3CDTF">2017-01-04T19:34:46Z</dcterms:modified>
</cp:coreProperties>
</file>