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Electoral College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2687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Historical Context</a:t>
            </a:r>
            <a:endParaRPr lang="en-US" dirty="0"/>
          </a:p>
        </p:txBody>
      </p:sp>
      <p:sp>
        <p:nvSpPr>
          <p:cNvPr id="3" name="Content Placeholder 2"/>
          <p:cNvSpPr>
            <a:spLocks noGrp="1"/>
          </p:cNvSpPr>
          <p:nvPr>
            <p:ph sz="quarter" idx="13"/>
          </p:nvPr>
        </p:nvSpPr>
        <p:spPr/>
        <p:txBody>
          <a:bodyPr/>
          <a:lstStyle/>
          <a:p>
            <a:r>
              <a:rPr lang="en-US" dirty="0" smtClean="0"/>
              <a:t>The Founding fathers had a hard time deciding how the president should be elected.  </a:t>
            </a:r>
          </a:p>
          <a:p>
            <a:r>
              <a:rPr lang="en-US" dirty="0" smtClean="0"/>
              <a:t>The first 13 states easily became jealous of each other, and they were all suspicious of the central national government.</a:t>
            </a:r>
          </a:p>
          <a:p>
            <a:r>
              <a:rPr lang="en-US" dirty="0" smtClean="0"/>
              <a:t>National campaigns were impractical because everyone was so spread out.</a:t>
            </a:r>
          </a:p>
          <a:p>
            <a:r>
              <a:rPr lang="en-US" dirty="0" smtClean="0"/>
              <a:t>Political parties were believed by many to be a very bad idea.</a:t>
            </a:r>
          </a:p>
          <a:p>
            <a:r>
              <a:rPr lang="en-US" dirty="0" smtClean="0"/>
              <a:t>“The office should seek the man, the man should not seek the office.”</a:t>
            </a:r>
          </a:p>
          <a:p>
            <a:r>
              <a:rPr lang="en-US" dirty="0" smtClean="0"/>
              <a:t>They had a lot to consider!</a:t>
            </a:r>
          </a:p>
          <a:p>
            <a:endParaRPr lang="en-US" dirty="0"/>
          </a:p>
        </p:txBody>
      </p:sp>
    </p:spTree>
    <p:extLst>
      <p:ext uri="{BB962C8B-B14F-4D97-AF65-F5344CB8AC3E}">
        <p14:creationId xmlns:p14="http://schemas.microsoft.com/office/powerpoint/2010/main" val="161927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Methods considered by the constitutional convention</a:t>
            </a:r>
            <a:endParaRPr lang="en-US" dirty="0"/>
          </a:p>
        </p:txBody>
      </p:sp>
      <p:sp>
        <p:nvSpPr>
          <p:cNvPr id="3" name="Content Placeholder 2"/>
          <p:cNvSpPr>
            <a:spLocks noGrp="1"/>
          </p:cNvSpPr>
          <p:nvPr>
            <p:ph sz="quarter" idx="13"/>
          </p:nvPr>
        </p:nvSpPr>
        <p:spPr/>
        <p:txBody>
          <a:bodyPr/>
          <a:lstStyle/>
          <a:p>
            <a:r>
              <a:rPr lang="en-US" dirty="0" smtClean="0"/>
              <a:t>Congress could choose the president.  This would leave too many hard feelings within congress and would give congress too much power. </a:t>
            </a:r>
          </a:p>
          <a:p>
            <a:r>
              <a:rPr lang="en-US" dirty="0" smtClean="0"/>
              <a:t>State legislatures could choose the president.  This would give the states too much power, and the nation would lose power. </a:t>
            </a:r>
          </a:p>
          <a:p>
            <a:r>
              <a:rPr lang="en-US" dirty="0" smtClean="0"/>
              <a:t>Direct popular vote.  Everyone would vote from someone from their own state, and the big states would always win, drowning out the small states. </a:t>
            </a:r>
          </a:p>
          <a:p>
            <a:r>
              <a:rPr lang="en-US" dirty="0" smtClean="0"/>
              <a:t>Finally, they decided on a “College of Electors” who would elect the president.</a:t>
            </a:r>
          </a:p>
          <a:p>
            <a:endParaRPr lang="en-US" dirty="0"/>
          </a:p>
        </p:txBody>
      </p:sp>
    </p:spTree>
    <p:extLst>
      <p:ext uri="{BB962C8B-B14F-4D97-AF65-F5344CB8AC3E}">
        <p14:creationId xmlns:p14="http://schemas.microsoft.com/office/powerpoint/2010/main" val="346276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Constitution, Article II, Section 1</a:t>
            </a:r>
            <a:endParaRPr lang="en-US" dirty="0"/>
          </a:p>
        </p:txBody>
      </p:sp>
      <p:sp>
        <p:nvSpPr>
          <p:cNvPr id="3" name="Content Placeholder 2"/>
          <p:cNvSpPr>
            <a:spLocks noGrp="1"/>
          </p:cNvSpPr>
          <p:nvPr>
            <p:ph sz="quarter" idx="13"/>
          </p:nvPr>
        </p:nvSpPr>
        <p:spPr/>
        <p:txBody>
          <a:bodyPr/>
          <a:lstStyle/>
          <a:p>
            <a:r>
              <a:rPr lang="en-US" dirty="0"/>
              <a:t>Each State shall appoint, in such Manner as the Legislature thereof may direct, a Number of Electors, equal to the whole Number of Senators and Representatives to which the State may be entitled in the Congress: but no Senator or Representative, or Person holding an Office of Trust or Profit under the United States, shall be appointed an Elector</a:t>
            </a:r>
            <a:r>
              <a:rPr lang="en-US" dirty="0" smtClean="0"/>
              <a:t>.</a:t>
            </a:r>
          </a:p>
          <a:p>
            <a:pPr lvl="1"/>
            <a:r>
              <a:rPr lang="en-US" dirty="0" smtClean="0"/>
              <a:t>Every state has 2 senators</a:t>
            </a:r>
          </a:p>
          <a:p>
            <a:pPr lvl="1"/>
            <a:r>
              <a:rPr lang="en-US" dirty="0" smtClean="0"/>
              <a:t>Every state has a different number of representatives, based on their population</a:t>
            </a:r>
          </a:p>
          <a:p>
            <a:pPr lvl="1"/>
            <a:r>
              <a:rPr lang="en-US" dirty="0" smtClean="0"/>
              <a:t>Our 2 senators are Orrin Hatch and Mike Lee.  Utah has four representatives:  Rob Bishop, Chris Stewart, Jason </a:t>
            </a:r>
            <a:r>
              <a:rPr lang="en-US" dirty="0" err="1" smtClean="0"/>
              <a:t>Chaffetz</a:t>
            </a:r>
            <a:r>
              <a:rPr lang="en-US" dirty="0" smtClean="0"/>
              <a:t>, and Mia love. </a:t>
            </a:r>
            <a:endParaRPr lang="en-US" dirty="0"/>
          </a:p>
        </p:txBody>
      </p:sp>
    </p:spTree>
    <p:extLst>
      <p:ext uri="{BB962C8B-B14F-4D97-AF65-F5344CB8AC3E}">
        <p14:creationId xmlns:p14="http://schemas.microsoft.com/office/powerpoint/2010/main" val="190570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first design</a:t>
            </a:r>
            <a:endParaRPr lang="en-US" dirty="0"/>
          </a:p>
        </p:txBody>
      </p:sp>
      <p:sp>
        <p:nvSpPr>
          <p:cNvPr id="3" name="Content Placeholder 2"/>
          <p:cNvSpPr>
            <a:spLocks noGrp="1"/>
          </p:cNvSpPr>
          <p:nvPr>
            <p:ph sz="quarter" idx="13"/>
          </p:nvPr>
        </p:nvSpPr>
        <p:spPr>
          <a:xfrm>
            <a:off x="685800" y="1701800"/>
            <a:ext cx="10394707" cy="3672785"/>
          </a:xfrm>
        </p:spPr>
        <p:txBody>
          <a:bodyPr>
            <a:normAutofit fontScale="92500" lnSpcReduction="20000"/>
          </a:bodyPr>
          <a:lstStyle/>
          <a:p>
            <a:r>
              <a:rPr lang="en-US" dirty="0" smtClean="0"/>
              <a:t>Since the electors would probably vote for someone from their state, which would give too much power to the states and not enough power to the nation, each elector had to cast two votes. The second vote had to be for someone from another state.</a:t>
            </a:r>
          </a:p>
          <a:p>
            <a:r>
              <a:rPr lang="en-US" dirty="0" smtClean="0"/>
              <a:t>The person with the most votes became president.  The person in second place became vice president. </a:t>
            </a:r>
          </a:p>
          <a:p>
            <a:r>
              <a:rPr lang="en-US" dirty="0" smtClean="0"/>
              <a:t>If there was a tie for president, the House of representatives would vote on the top 5 contenders. If there was a tie for vice president, the Senate would vote. </a:t>
            </a:r>
          </a:p>
          <a:p>
            <a:r>
              <a:rPr lang="en-US" dirty="0" smtClean="0"/>
              <a:t>This plan was designed to work for a country with no political parties, and no national campaigns. </a:t>
            </a:r>
          </a:p>
          <a:p>
            <a:r>
              <a:rPr lang="en-US" dirty="0" smtClean="0"/>
              <a:t>It lasted for four elections. </a:t>
            </a:r>
            <a:endParaRPr lang="en-US" dirty="0"/>
          </a:p>
        </p:txBody>
      </p:sp>
    </p:spTree>
    <p:extLst>
      <p:ext uri="{BB962C8B-B14F-4D97-AF65-F5344CB8AC3E}">
        <p14:creationId xmlns:p14="http://schemas.microsoft.com/office/powerpoint/2010/main" val="407652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second design</a:t>
            </a:r>
            <a:endParaRPr lang="en-US" dirty="0"/>
          </a:p>
        </p:txBody>
      </p:sp>
      <p:sp>
        <p:nvSpPr>
          <p:cNvPr id="3" name="Content Placeholder 2"/>
          <p:cNvSpPr>
            <a:spLocks noGrp="1"/>
          </p:cNvSpPr>
          <p:nvPr>
            <p:ph sz="quarter" idx="13"/>
          </p:nvPr>
        </p:nvSpPr>
        <p:spPr/>
        <p:txBody>
          <a:bodyPr/>
          <a:lstStyle/>
          <a:p>
            <a:r>
              <a:rPr lang="en-US" dirty="0" smtClean="0"/>
              <a:t>By 1800, political parties had formed. </a:t>
            </a:r>
          </a:p>
          <a:p>
            <a:r>
              <a:rPr lang="en-US" dirty="0" smtClean="0"/>
              <a:t>IN the election of 1800, Thomas Jefferson and </a:t>
            </a:r>
            <a:r>
              <a:rPr lang="en-US" dirty="0" err="1" smtClean="0"/>
              <a:t>aaron</a:t>
            </a:r>
            <a:r>
              <a:rPr lang="en-US" dirty="0" smtClean="0"/>
              <a:t> Burr tied, and it took 36 rounds of voting by the house of representatives for Jefferson to finally gain a majority. </a:t>
            </a:r>
            <a:r>
              <a:rPr lang="en-US" dirty="0"/>
              <a:t> </a:t>
            </a:r>
            <a:r>
              <a:rPr lang="en-US" dirty="0" smtClean="0"/>
              <a:t>Obviously, the plan needed to revised. </a:t>
            </a:r>
          </a:p>
          <a:p>
            <a:r>
              <a:rPr lang="en-US" dirty="0" smtClean="0"/>
              <a:t>September 1804 the states adopted the 12</a:t>
            </a:r>
            <a:r>
              <a:rPr lang="en-US" baseline="30000" dirty="0" smtClean="0"/>
              <a:t>th</a:t>
            </a:r>
            <a:r>
              <a:rPr lang="en-US" dirty="0" smtClean="0"/>
              <a:t> amendment.  Now, the electors would cast only one vote for president, and one separate vote for vice president.  Each elector had to vote for someone from outside their state, either for president or vice president.  A tie would be resolved by the house voting for the top three contenders. </a:t>
            </a:r>
            <a:endParaRPr lang="en-US" dirty="0"/>
          </a:p>
        </p:txBody>
      </p:sp>
    </p:spTree>
    <p:extLst>
      <p:ext uri="{BB962C8B-B14F-4D97-AF65-F5344CB8AC3E}">
        <p14:creationId xmlns:p14="http://schemas.microsoft.com/office/powerpoint/2010/main" val="3545897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it works today</a:t>
            </a:r>
            <a:endParaRPr lang="en-US" dirty="0"/>
          </a:p>
        </p:txBody>
      </p:sp>
      <p:sp>
        <p:nvSpPr>
          <p:cNvPr id="3" name="Content Placeholder 2"/>
          <p:cNvSpPr>
            <a:spLocks noGrp="1"/>
          </p:cNvSpPr>
          <p:nvPr>
            <p:ph sz="quarter" idx="13"/>
          </p:nvPr>
        </p:nvSpPr>
        <p:spPr>
          <a:xfrm>
            <a:off x="685800" y="1837766"/>
            <a:ext cx="10394707" cy="3536820"/>
          </a:xfrm>
        </p:spPr>
        <p:txBody>
          <a:bodyPr>
            <a:normAutofit/>
          </a:bodyPr>
          <a:lstStyle/>
          <a:p>
            <a:r>
              <a:rPr lang="en-US" dirty="0" smtClean="0"/>
              <a:t>First, the major political parties in each state elect their electors. </a:t>
            </a:r>
          </a:p>
          <a:p>
            <a:r>
              <a:rPr lang="en-US" dirty="0" smtClean="0"/>
              <a:t>During the summer before the election, the major parties hold national conventions where they nominate their candidates for president and vice president. </a:t>
            </a:r>
          </a:p>
          <a:p>
            <a:r>
              <a:rPr lang="en-US" dirty="0" smtClean="0"/>
              <a:t>On (or before) election day, the people cast their votes.  On the ballot is usually says something like “Electors for (candidate’s name</a:t>
            </a:r>
            <a:r>
              <a:rPr lang="en-US" dirty="0" smtClean="0"/>
              <a:t>).”</a:t>
            </a:r>
          </a:p>
          <a:p>
            <a:r>
              <a:rPr lang="en-US" dirty="0" smtClean="0"/>
              <a:t>The electors then vote for one presidential candidate.  The one who wins more than half becomes president. </a:t>
            </a:r>
          </a:p>
          <a:p>
            <a:r>
              <a:rPr lang="en-US" dirty="0" smtClean="0"/>
              <a:t>The new president is inaugurated in January. </a:t>
            </a:r>
            <a:endParaRPr lang="en-US" dirty="0"/>
          </a:p>
        </p:txBody>
      </p:sp>
    </p:spTree>
    <p:extLst>
      <p:ext uri="{BB962C8B-B14F-4D97-AF65-F5344CB8AC3E}">
        <p14:creationId xmlns:p14="http://schemas.microsoft.com/office/powerpoint/2010/main" val="152263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sa-cmp-fileupload.s3.amazonaws.com/president-poster_0.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78314" y="0"/>
            <a:ext cx="10253185" cy="683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20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64</TotalTime>
  <Words>648</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Impact</vt:lpstr>
      <vt:lpstr>Main Event</vt:lpstr>
      <vt:lpstr>The Electoral College</vt:lpstr>
      <vt:lpstr>Historical Context</vt:lpstr>
      <vt:lpstr>Methods considered by the constitutional convention</vt:lpstr>
      <vt:lpstr>U.S. Constitution, Article II, Section 1</vt:lpstr>
      <vt:lpstr>The first design</vt:lpstr>
      <vt:lpstr>The second design</vt:lpstr>
      <vt:lpstr>How it works today</vt:lpstr>
      <vt:lpstr>PowerPoint Presentation</vt:lpstr>
    </vt:vector>
  </TitlesOfParts>
  <Company>Logan City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Electoral College</dc:title>
  <dc:creator>MLMS</dc:creator>
  <cp:lastModifiedBy>Student</cp:lastModifiedBy>
  <cp:revision>7</cp:revision>
  <dcterms:created xsi:type="dcterms:W3CDTF">2016-11-01T15:18:33Z</dcterms:created>
  <dcterms:modified xsi:type="dcterms:W3CDTF">2016-11-01T17:07:43Z</dcterms:modified>
</cp:coreProperties>
</file>